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SovereignAI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GPU-Native Sovereign AI Platform</a:t>
            </a:r>
          </a:p>
          <a:p>
            <a:pPr/>
            <a:r>
              <a:t>Air-Gapped. GPU-Optimized. Fully Controlled.</a:t>
            </a:r>
          </a:p>
          <a:p>
            <a:pPr/>
          </a:p>
          <a:p>
            <a:pPr/>
            <a:r>
              <a:t>Series A Pitch Deck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Positioning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VMware: CPU-first legacy virtualization.</a:t>
            </a:r>
          </a:p>
          <a:p>
            <a:pPr/>
            <a:r>
              <a:t>Red Hat: Container-first, not GPU-native.</a:t>
            </a:r>
          </a:p>
          <a:p>
            <a:pPr/>
            <a:r>
              <a:t>OEMs: Hardware providers, not sovereign AI OS.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5-Year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Default AI infrastructure layer for regulated sectors.</a:t>
            </a:r>
          </a:p>
          <a:p>
            <a:pPr/>
            <a:r>
              <a:t>Embedded in national AI clusters.</a:t>
            </a:r>
          </a:p>
          <a:p>
            <a:pPr/>
            <a:r>
              <a:t>Strategic acquisition or IPO pathway.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Raising $20M Series A.</a:t>
            </a:r>
          </a:p>
          <a:p>
            <a:pPr/>
            <a:r>
              <a:t>Focus: Scheduler engineering, certifications, lighthouse deployments.</a:t>
            </a:r>
          </a:p>
          <a:p>
            <a:pPr/>
            <a:r>
              <a:t>Target: $30M ARR within 36 months.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Hard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AI is cloud-native. Regulated sectors are not.</a:t>
            </a:r>
          </a:p>
          <a:p>
            <a:pPr/>
            <a:r>
              <a:t>Defense, Healthcare, Finance, National Labs cannot rely on shared cloud control planes.</a:t>
            </a:r>
          </a:p>
          <a:p>
            <a:pPr/>
            <a:r>
              <a:t>Cloud AI does not satisfy full sovereignty requirements.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AI compute demand exploding globally.</a:t>
            </a:r>
          </a:p>
          <a:p>
            <a:pPr/>
            <a:r>
              <a:t>Data sovereignty laws expanding.</a:t>
            </a:r>
          </a:p>
          <a:p>
            <a:pPr/>
            <a:r>
              <a:t>Geopolitical pressure to localize AI infrastructure.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Target: Governments, Defense, Tier-1 Healthcare, Regulated Finance.</a:t>
            </a:r>
          </a:p>
          <a:p>
            <a:pPr/>
            <a:r>
              <a:t>Emerging Sovereign AI Infrastructure Market: $50B+</a:t>
            </a:r>
          </a:p>
          <a:p>
            <a:pPr/>
            <a:r>
              <a:t>No dominant sovereign AI platform exists.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GPU-native Infrastructure OS for sovereign environments.</a:t>
            </a:r>
          </a:p>
          <a:p>
            <a:pPr/>
            <a:r>
              <a:t>Bare-metal Linux foundation.</a:t>
            </a:r>
          </a:p>
          <a:p>
            <a:pPr/>
            <a:r>
              <a:t>Topology-aware GPU scheduling engine.</a:t>
            </a:r>
          </a:p>
          <a:p>
            <a:pPr/>
            <a:r>
              <a:t>Air-gapped secure control plane.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Innovation: GPU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Schedules GPUs, VRAM, NVLink topology, MIG partitions.</a:t>
            </a:r>
          </a:p>
          <a:p>
            <a:pPr/>
            <a:r>
              <a:t>RDMA and latency-aware workload placement.</a:t>
            </a:r>
          </a:p>
          <a:p>
            <a:pPr/>
            <a:r>
              <a:t>Deterministic performance for large-model training.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Cloud Cannot Win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Cloud requires shared control plane.</a:t>
            </a:r>
          </a:p>
          <a:p>
            <a:pPr/>
            <a:r>
              <a:t>Regulated AI requires hardware ownership and physical isolation.</a:t>
            </a:r>
          </a:p>
          <a:p>
            <a:pPr/>
            <a:r>
              <a:t>Dedicated regions ≠ Sovereign infrastructure.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Infrastructure OS Licensing per GPU node.</a:t>
            </a:r>
          </a:p>
          <a:p>
            <a:pPr/>
            <a:r>
              <a:t>$25K–$60K per GPU server annually.</a:t>
            </a:r>
          </a:p>
          <a:p>
            <a:pPr/>
            <a:r>
              <a:t>High-margin recurring revenue model.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Year 1: $12M ARR (3 deployments).</a:t>
            </a:r>
          </a:p>
          <a:p>
            <a:pPr/>
            <a:r>
              <a:t>Year 2: $60M ARR (10 deployments).</a:t>
            </a:r>
          </a:p>
          <a:p>
            <a:pPr/>
            <a:r>
              <a:t>Year 3: $200M+ ARR (20 deployments).</a:t>
            </a:r>
          </a:p>
          <a:p>
            <a:pPr/>
            <a:r>
              <a:t>70–80% software gross margins.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